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317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85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055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798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048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77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80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54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16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7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A3F6-CE5A-4933-9775-284482F8A722}" type="datetimeFigureOut">
              <a:rPr lang="uk-UA" smtClean="0"/>
              <a:t>19.12.2019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F770B-20D5-42A7-B092-66A9E498D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74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Рисунок 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6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Рисунок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65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Рисунок 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87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Рисунок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936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LenovoNote</dc:creator>
  <cp:lastModifiedBy>LenovoNote</cp:lastModifiedBy>
  <cp:revision>1</cp:revision>
  <dcterms:created xsi:type="dcterms:W3CDTF">2019-12-19T20:00:29Z</dcterms:created>
  <dcterms:modified xsi:type="dcterms:W3CDTF">2019-12-19T20:02:12Z</dcterms:modified>
</cp:coreProperties>
</file>