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1EBF-C67F-40FE-8E62-EAC72272C49A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35B-1100-48CA-8898-8E3009686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057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1EBF-C67F-40FE-8E62-EAC72272C49A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35B-1100-48CA-8898-8E3009686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299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1EBF-C67F-40FE-8E62-EAC72272C49A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35B-1100-48CA-8898-8E3009686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229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1EBF-C67F-40FE-8E62-EAC72272C49A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35B-1100-48CA-8898-8E3009686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807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1EBF-C67F-40FE-8E62-EAC72272C49A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35B-1100-48CA-8898-8E3009686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764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1EBF-C67F-40FE-8E62-EAC72272C49A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35B-1100-48CA-8898-8E3009686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92681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1EBF-C67F-40FE-8E62-EAC72272C49A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35B-1100-48CA-8898-8E3009686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287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1EBF-C67F-40FE-8E62-EAC72272C49A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35B-1100-48CA-8898-8E3009686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54122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1EBF-C67F-40FE-8E62-EAC72272C49A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35B-1100-48CA-8898-8E3009686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7170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1EBF-C67F-40FE-8E62-EAC72272C49A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35B-1100-48CA-8898-8E3009686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041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1EBF-C67F-40FE-8E62-EAC72272C49A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35B-1100-48CA-8898-8E3009686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726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A1EBF-C67F-40FE-8E62-EAC72272C49A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FE35B-1100-48CA-8898-8E3009686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514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Рисунок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9373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Рисунок 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9834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4" name="Рисунок 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822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098" name="Рисунок 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95129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LenovoNote</dc:creator>
  <cp:lastModifiedBy>LenovoNote</cp:lastModifiedBy>
  <cp:revision>1</cp:revision>
  <dcterms:created xsi:type="dcterms:W3CDTF">2019-12-19T19:54:48Z</dcterms:created>
  <dcterms:modified xsi:type="dcterms:W3CDTF">2019-12-19T19:56:51Z</dcterms:modified>
</cp:coreProperties>
</file>